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mechanical/learning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ntact-u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there is no decision there is no life</a:t>
            </a:r>
          </a:p>
          <a:p>
            <a:r>
              <a:rPr lang="en-US" dirty="0" smtClean="0"/>
              <a:t>Def. of Decision;-Is essentially a process of choosing one among several alternative.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2371725" y="6215063"/>
            <a:ext cx="434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Visit for more Learning Resources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 of a good decision </a:t>
            </a:r>
          </a:p>
          <a:p>
            <a:r>
              <a:rPr lang="en-US" dirty="0" smtClean="0"/>
              <a:t>*</a:t>
            </a:r>
            <a:r>
              <a:rPr lang="en-US" dirty="0" err="1" smtClean="0"/>
              <a:t>Creats</a:t>
            </a:r>
            <a:r>
              <a:rPr lang="en-US" dirty="0" smtClean="0"/>
              <a:t> conductive </a:t>
            </a:r>
            <a:r>
              <a:rPr lang="en-US" dirty="0" err="1" smtClean="0"/>
              <a:t>Atmp</a:t>
            </a:r>
            <a:r>
              <a:rPr lang="en-US" dirty="0" smtClean="0"/>
              <a:t>.</a:t>
            </a:r>
          </a:p>
          <a:p>
            <a:r>
              <a:rPr lang="en-US" dirty="0" smtClean="0"/>
              <a:t>*Maintains good health</a:t>
            </a:r>
          </a:p>
          <a:p>
            <a:r>
              <a:rPr lang="en-US" dirty="0" smtClean="0"/>
              <a:t>*</a:t>
            </a:r>
            <a:r>
              <a:rPr lang="en-US" dirty="0" err="1" smtClean="0"/>
              <a:t>Benificial</a:t>
            </a:r>
            <a:r>
              <a:rPr lang="en-US" dirty="0" smtClean="0"/>
              <a:t> to org.</a:t>
            </a:r>
          </a:p>
          <a:p>
            <a:r>
              <a:rPr lang="en-US" dirty="0" smtClean="0"/>
              <a:t>*Proper Communication</a:t>
            </a:r>
          </a:p>
          <a:p>
            <a:r>
              <a:rPr lang="en-US" dirty="0" smtClean="0"/>
              <a:t>*Enhances  Participation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DECISIONS</a:t>
            </a:r>
          </a:p>
          <a:p>
            <a:r>
              <a:rPr lang="en-US" dirty="0" smtClean="0"/>
              <a:t>*Programmed Decision</a:t>
            </a:r>
          </a:p>
          <a:p>
            <a:r>
              <a:rPr lang="en-US" dirty="0" smtClean="0"/>
              <a:t>*Non Programmed Decision</a:t>
            </a:r>
          </a:p>
          <a:p>
            <a:r>
              <a:rPr lang="en-US" dirty="0" smtClean="0"/>
              <a:t>*Tactical Decision</a:t>
            </a:r>
          </a:p>
          <a:p>
            <a:r>
              <a:rPr lang="en-US" dirty="0" smtClean="0"/>
              <a:t>*Strategic Decision</a:t>
            </a:r>
          </a:p>
          <a:p>
            <a:r>
              <a:rPr lang="en-US" dirty="0" smtClean="0"/>
              <a:t>*Impulsive Decision</a:t>
            </a:r>
          </a:p>
          <a:p>
            <a:r>
              <a:rPr lang="en-US" dirty="0" smtClean="0"/>
              <a:t>*Group Decision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IN DECISION MAKING</a:t>
            </a:r>
          </a:p>
          <a:p>
            <a:r>
              <a:rPr lang="en-US" dirty="0" smtClean="0"/>
              <a:t>*Identify the Task</a:t>
            </a:r>
          </a:p>
          <a:p>
            <a:r>
              <a:rPr lang="en-US" dirty="0" smtClean="0"/>
              <a:t>*Gather the Inf.</a:t>
            </a:r>
          </a:p>
          <a:p>
            <a:r>
              <a:rPr lang="en-US" dirty="0" smtClean="0"/>
              <a:t>*Identify the Alternatives </a:t>
            </a:r>
          </a:p>
          <a:p>
            <a:r>
              <a:rPr lang="en-US" dirty="0" smtClean="0"/>
              <a:t>*Select The Best Alternative</a:t>
            </a:r>
          </a:p>
          <a:p>
            <a:r>
              <a:rPr lang="en-US" dirty="0" smtClean="0"/>
              <a:t>*Execute</a:t>
            </a:r>
          </a:p>
          <a:p>
            <a:r>
              <a:rPr lang="en-US" dirty="0" smtClean="0"/>
              <a:t>*Evaluate</a:t>
            </a:r>
            <a:endParaRPr lang="en-US" dirty="0"/>
          </a:p>
        </p:txBody>
      </p:sp>
      <p:sp>
        <p:nvSpPr>
          <p:cNvPr id="4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2667000" y="6324600"/>
            <a:ext cx="3581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For more detail contact </a:t>
            </a: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us</a:t>
            </a:r>
            <a:endParaRPr lang="en-IN" sz="2000" i="1" u="sng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116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6.DECISION MAKING</vt:lpstr>
      <vt:lpstr>6.DECISION MAKING</vt:lpstr>
      <vt:lpstr>6.DECISION MAKING</vt:lpstr>
      <vt:lpstr>6.DECISION MAKING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6.DECISION MAKING</dc:title>
  <dc:creator>MECAD</dc:creator>
  <cp:lastModifiedBy>ADMIN</cp:lastModifiedBy>
  <cp:revision>2</cp:revision>
  <dcterms:created xsi:type="dcterms:W3CDTF">2006-08-16T00:00:00Z</dcterms:created>
  <dcterms:modified xsi:type="dcterms:W3CDTF">2017-05-30T13:24:14Z</dcterms:modified>
</cp:coreProperties>
</file>